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inlandfrench.wikispace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616707"/>
            <a:ext cx="11346874" cy="4700965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3600" b="1" i="0" dirty="0" smtClean="0"/>
              <a:t>Use </a:t>
            </a:r>
            <a:r>
              <a:rPr lang="fr-FR" sz="3600" b="1" i="0" dirty="0" err="1" smtClean="0"/>
              <a:t>your</a:t>
            </a:r>
            <a:r>
              <a:rPr lang="fr-FR" sz="3600" b="1" i="0" dirty="0" smtClean="0"/>
              <a:t> phone to go to </a:t>
            </a:r>
            <a:r>
              <a:rPr lang="fr-FR" sz="3600" b="1" i="0" dirty="0" smtClean="0">
                <a:hlinkClick r:id="rId2"/>
              </a:rPr>
              <a:t>www.mainlandfrench.wikispaces.com</a:t>
            </a:r>
            <a:endParaRPr lang="fr-FR" sz="3600" b="1" i="0" dirty="0" smtClean="0"/>
          </a:p>
          <a:p>
            <a:pPr marL="0" lvl="1" indent="0">
              <a:buNone/>
            </a:pPr>
            <a:endParaRPr lang="fr-FR" sz="3600" b="1" i="0" dirty="0"/>
          </a:p>
          <a:p>
            <a:pPr marL="0" lvl="1" indent="0">
              <a:buNone/>
            </a:pPr>
            <a:r>
              <a:rPr lang="fr-FR" sz="3600" b="1" i="0" dirty="0" smtClean="0"/>
              <a:t>Under </a:t>
            </a:r>
            <a:r>
              <a:rPr lang="fr-FR" sz="3600" b="1" i="0" dirty="0" err="1" smtClean="0"/>
              <a:t>today’s</a:t>
            </a:r>
            <a:r>
              <a:rPr lang="fr-FR" sz="3600" b="1" i="0" dirty="0" smtClean="0"/>
              <a:t> date, click on the </a:t>
            </a:r>
            <a:r>
              <a:rPr lang="fr-FR" sz="3600" b="1" i="0" dirty="0" err="1" smtClean="0"/>
              <a:t>link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that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says</a:t>
            </a:r>
            <a:r>
              <a:rPr lang="fr-FR" sz="3600" b="1" i="0" dirty="0" smtClean="0"/>
              <a:t> « STUDY PERSPECTIVE CHANGES »</a:t>
            </a:r>
          </a:p>
          <a:p>
            <a:pPr marL="0" lvl="1" indent="0">
              <a:buNone/>
            </a:pPr>
            <a:endParaRPr lang="fr-FR" sz="3600" b="1" i="0" dirty="0" smtClean="0"/>
          </a:p>
          <a:p>
            <a:pPr marL="0" lvl="1" indent="0">
              <a:buNone/>
            </a:pPr>
            <a:r>
              <a:rPr lang="fr-FR" sz="3600" b="1" i="0" dirty="0" smtClean="0"/>
              <a:t>Use </a:t>
            </a:r>
            <a:r>
              <a:rPr lang="fr-FR" sz="3600" b="1" i="0" dirty="0" err="1" smtClean="0"/>
              <a:t>my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quizlet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flashcard</a:t>
            </a:r>
            <a:r>
              <a:rPr lang="fr-FR" sz="3600" b="1" i="0" dirty="0" smtClean="0"/>
              <a:t> set to </a:t>
            </a:r>
            <a:r>
              <a:rPr lang="fr-FR" sz="3600" b="1" i="0" dirty="0" err="1" smtClean="0"/>
              <a:t>make</a:t>
            </a:r>
            <a:r>
              <a:rPr lang="fr-FR" sz="3600" b="1" i="0" dirty="0" smtClean="0"/>
              <a:t> corrections on </a:t>
            </a:r>
            <a:r>
              <a:rPr lang="fr-FR" sz="3600" b="1" i="0" dirty="0" err="1" smtClean="0"/>
              <a:t>your</a:t>
            </a:r>
            <a:r>
              <a:rPr lang="fr-FR" sz="3600" b="1" i="0" dirty="0" smtClean="0"/>
              <a:t> quiz; </a:t>
            </a:r>
            <a:r>
              <a:rPr lang="fr-FR" sz="3600" b="1" i="0" dirty="0" err="1" smtClean="0"/>
              <a:t>turn</a:t>
            </a:r>
            <a:r>
              <a:rPr lang="fr-FR" sz="3600" b="1" i="0" dirty="0" smtClean="0"/>
              <a:t> back in </a:t>
            </a:r>
            <a:r>
              <a:rPr lang="fr-FR" sz="3600" b="1" i="0" dirty="0" err="1" smtClean="0"/>
              <a:t>when</a:t>
            </a:r>
            <a:r>
              <a:rPr lang="fr-FR" sz="3600" b="1" i="0" dirty="0" smtClean="0"/>
              <a:t> </a:t>
            </a:r>
            <a:r>
              <a:rPr lang="fr-FR" sz="3600" b="1" i="0" dirty="0" err="1" smtClean="0"/>
              <a:t>finished</a:t>
            </a:r>
            <a:endParaRPr lang="fr-FR" sz="36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1616707"/>
            <a:ext cx="11346874" cy="4700965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fr-FR" sz="4800" b="1" i="0" dirty="0" smtClean="0"/>
              <a:t>YOU MUST BE ABLE TO COMPLETE THE CHALLENGE VERSION OF THE QUIZ BY THE END OF THE MARKING PERIOD</a:t>
            </a:r>
            <a:endParaRPr lang="fr-FR" sz="48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8773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25269</TotalTime>
  <Words>39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Aparajita</vt:lpstr>
      <vt:lpstr>Arial</vt:lpstr>
      <vt:lpstr>Berlin Sans FB Demi</vt:lpstr>
      <vt:lpstr>Brush Script MT</vt:lpstr>
      <vt:lpstr>Franklin Gothic Book</vt:lpstr>
      <vt:lpstr>Crop</vt:lpstr>
      <vt:lpstr>La Clochette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74</cp:revision>
  <dcterms:created xsi:type="dcterms:W3CDTF">2017-01-03T12:56:38Z</dcterms:created>
  <dcterms:modified xsi:type="dcterms:W3CDTF">2017-02-24T12:03:08Z</dcterms:modified>
</cp:coreProperties>
</file>